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817" r:id="rId2"/>
    <p:sldId id="814" r:id="rId3"/>
    <p:sldId id="813" r:id="rId4"/>
    <p:sldId id="809" r:id="rId5"/>
    <p:sldId id="810" r:id="rId6"/>
    <p:sldId id="815" r:id="rId7"/>
    <p:sldId id="811" r:id="rId8"/>
    <p:sldId id="816" r:id="rId9"/>
    <p:sldId id="818" r:id="rId10"/>
    <p:sldId id="81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1433" autoAdjust="0"/>
  </p:normalViewPr>
  <p:slideViewPr>
    <p:cSldViewPr snapToGrid="0">
      <p:cViewPr varScale="1">
        <p:scale>
          <a:sx n="108" d="100"/>
          <a:sy n="108" d="100"/>
        </p:scale>
        <p:origin x="170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6/7/20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6/7/20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6/7/20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6/7/20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6/7/20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6/7/20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6/7/20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15BBF-95D6-F54C-B14E-3996360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C8603-1058-3A43-B56D-C815A631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Basic Text Visuals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EE01D-AAE8-0A4B-8C6A-9C9EBCD4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525-5FA3-0640-B343-9DAE8DD5F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0C58-4A63-374D-9743-13A17B01B80C}"/>
              </a:ext>
            </a:extLst>
          </p:cNvPr>
          <p:cNvSpPr txBox="1"/>
          <p:nvPr/>
        </p:nvSpPr>
        <p:spPr>
          <a:xfrm>
            <a:off x="878774" y="1733797"/>
            <a:ext cx="27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live_A_simple_wordcloud.R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DBE2B-998E-4E41-A6B6-C9EA75094BC6}"/>
              </a:ext>
            </a:extLst>
          </p:cNvPr>
          <p:cNvSpPr txBox="1"/>
          <p:nvPr/>
        </p:nvSpPr>
        <p:spPr>
          <a:xfrm>
            <a:off x="878774" y="231568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live_B_comparisonCloud_bankLoans.R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1E550-099E-7E48-BE75-8DC99A2FC7A2}"/>
              </a:ext>
            </a:extLst>
          </p:cNvPr>
          <p:cNvSpPr txBox="1"/>
          <p:nvPr/>
        </p:nvSpPr>
        <p:spPr>
          <a:xfrm>
            <a:off x="878774" y="289757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live_C_RapSongs.R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98C1-3F99-954E-874D-5DBEA597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59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Day2_HW.R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BE62B-5322-764E-8873-881AEB6145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3A7E15-6D99-8A4F-A3CB-D486F4F4D8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4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B82DA6-7F5E-4B44-A10B-518B35D4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8744CD-266E-1B4E-A90F-3DAB3D15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Barbell Plot Explanation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6754E-DE32-454C-B9D8-D1F3C5840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D99E2-235E-C74E-9593-E774D25B8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3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live_D_Pyramid_BarBell_plots.R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369BF9-C7EF-EB41-815E-D1BB2DCD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D33498-2EE2-0C4D-8E0C-42F045F6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Plot Explanation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E0DC4-F4F7-894E-ADD1-C15B6C2C2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8B7AC-AB60-FB4F-A619-BA9AB072C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56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live_E_Retailers_tagPlot.R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B6E9D-086A-5742-826F-D3BFD7E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69" y="1579419"/>
            <a:ext cx="3159643" cy="36160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8771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5977</TotalTime>
  <Words>156</Words>
  <Application>Microsoft Macintosh PowerPoint</Application>
  <PresentationFormat>On-screen Show (4:3)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Unicode MS</vt:lpstr>
      <vt:lpstr>Arial</vt:lpstr>
      <vt:lpstr>Calibri</vt:lpstr>
      <vt:lpstr>Calibri Light</vt:lpstr>
      <vt:lpstr>1_Office Theme</vt:lpstr>
      <vt:lpstr>Review of Basic Text Visuals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Barbell Plot Explanation</vt:lpstr>
      <vt:lpstr>Open ﻿live_D_Pyramid_BarBell_plots.R</vt:lpstr>
      <vt:lpstr>Tag Plot Explanation</vt:lpstr>
      <vt:lpstr>Open ﻿live_E_Retailers_tagPlot.R </vt:lpstr>
      <vt:lpstr>Lab/Homework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342</cp:revision>
  <dcterms:created xsi:type="dcterms:W3CDTF">2018-05-23T17:24:59Z</dcterms:created>
  <dcterms:modified xsi:type="dcterms:W3CDTF">2020-06-08T03:52:11Z</dcterms:modified>
</cp:coreProperties>
</file>